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1.png>
</file>

<file path=ppt/media/image12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849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327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965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16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912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7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876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88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87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494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20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8B22E-C306-4F9C-A9EB-C7081C587E7F}" type="datetimeFigureOut">
              <a:rPr lang="en-US" smtClean="0"/>
              <a:t>11/17/2018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81FBD-8120-47B0-A566-37F45873D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297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COSC 2430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Review – part1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819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R-5.3 Draw the recursion trace for the computation of </a:t>
            </a:r>
            <a:r>
              <a:rPr lang="en-US" i="1" dirty="0"/>
              <a:t>power</a:t>
            </a:r>
            <a:r>
              <a:rPr lang="en-US" dirty="0"/>
              <a:t>(2,5), using the traditional</a:t>
            </a:r>
            <a:br>
              <a:rPr lang="en-US" dirty="0"/>
            </a:br>
            <a:r>
              <a:rPr lang="en-US" dirty="0"/>
              <a:t>algorithm implemented in Code Fragment 5.8.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8887" y="1825625"/>
            <a:ext cx="553422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08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R-5.4 Draw the recursion trace for the computation of </a:t>
            </a:r>
            <a:r>
              <a:rPr lang="en-US" i="1" dirty="0"/>
              <a:t>power</a:t>
            </a:r>
            <a:r>
              <a:rPr lang="en-US" dirty="0"/>
              <a:t>(2,18), using the repeated</a:t>
            </a:r>
            <a:br>
              <a:rPr lang="en-US" dirty="0"/>
            </a:br>
            <a:r>
              <a:rPr lang="en-US" dirty="0"/>
              <a:t>squaring algorithm, as implemented in Code Fragment 5.9.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7729" y="2368827"/>
            <a:ext cx="4877987" cy="36069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81779" y="2446790"/>
            <a:ext cx="7629508" cy="345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722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R-5.9 Develop a nonrecursive implementation of the version of the power method from</a:t>
            </a:r>
            <a:br>
              <a:rPr lang="en-US" dirty="0"/>
            </a:br>
            <a:r>
              <a:rPr lang="en-US" dirty="0"/>
              <a:t>Code Fragment 5.9 that uses repeated squaring.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1895578" y="1382609"/>
            <a:ext cx="4292388" cy="587988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80960" y="2176358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170266" y="2361024"/>
            <a:ext cx="389401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&lt;&lt;:</a:t>
            </a:r>
          </a:p>
          <a:p>
            <a:r>
              <a:rPr lang="en-US" sz="2400" dirty="0"/>
              <a:t>Left shift</a:t>
            </a:r>
          </a:p>
          <a:p>
            <a:r>
              <a:rPr lang="en-US" sz="2400" dirty="0"/>
              <a:t> multiplying the number with </a:t>
            </a:r>
          </a:p>
          <a:p>
            <a:r>
              <a:rPr lang="en-US" sz="2400" dirty="0"/>
              <a:t>some power of two.</a:t>
            </a:r>
          </a:p>
          <a:p>
            <a:r>
              <a:rPr lang="en-US" sz="2400" dirty="0"/>
              <a:t>1&lt;&lt;2 -&gt; 4</a:t>
            </a:r>
          </a:p>
          <a:p>
            <a:r>
              <a:rPr lang="en-US" sz="2400" dirty="0"/>
              <a:t>1&lt;&lt;5 -&gt; 32</a:t>
            </a:r>
          </a:p>
        </p:txBody>
      </p:sp>
    </p:spTree>
    <p:extLst>
      <p:ext uri="{BB962C8B-B14F-4D97-AF65-F5344CB8AC3E}">
        <p14:creationId xmlns:p14="http://schemas.microsoft.com/office/powerpoint/2010/main" val="2316535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8636" y="1761080"/>
            <a:ext cx="6959046" cy="46289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689625"/>
            <a:ext cx="9830974" cy="84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796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77" y="300874"/>
            <a:ext cx="9402183" cy="164546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05" y="289063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3, 8, 2,1,6, 7,4, 9</a:t>
            </a:r>
          </a:p>
        </p:txBody>
      </p:sp>
    </p:spTree>
    <p:extLst>
      <p:ext uri="{BB962C8B-B14F-4D97-AF65-F5344CB8AC3E}">
        <p14:creationId xmlns:p14="http://schemas.microsoft.com/office/powerpoint/2010/main" val="1051944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public void Remove(Stack S)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{       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if (S.isEmpty()) 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return;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S.pop();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Remove(S);     }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798" y="835483"/>
            <a:ext cx="9507359" cy="76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630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124" y="2494493"/>
            <a:ext cx="10116671" cy="3992368"/>
          </a:xfrm>
        </p:spPr>
        <p:txBody>
          <a:bodyPr/>
          <a:lstStyle/>
          <a:p>
            <a:r>
              <a:rPr lang="en-US" dirty="0"/>
              <a:t>5, 3, 2, 8, 9, 1, 7, 6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5105"/>
            <a:ext cx="10515600" cy="214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931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955" y="2506662"/>
            <a:ext cx="10515600" cy="4351338"/>
          </a:xfrm>
        </p:spPr>
        <p:txBody>
          <a:bodyPr/>
          <a:lstStyle/>
          <a:p>
            <a:r>
              <a:rPr lang="en-US" dirty="0"/>
              <a:t>No, It is not possible for the postorder and preorder traversal of a tree with more than one node to visit the same order.</a:t>
            </a:r>
          </a:p>
          <a:p>
            <a:endParaRPr lang="en-US" dirty="0"/>
          </a:p>
          <a:p>
            <a:r>
              <a:rPr lang="en-US" dirty="0"/>
              <a:t>Yes, for example: pre-order: ab   post-order: ba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653" y="450692"/>
            <a:ext cx="10618694" cy="2143559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1247887" y="4593515"/>
            <a:ext cx="602428" cy="6239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655557" y="5088367"/>
            <a:ext cx="785308" cy="8498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2407471" y="5819887"/>
            <a:ext cx="602428" cy="6239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259308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644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(a) What is the difference between shallow and deep equality tests on Arrays in Java?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 int arr1 [] =  {10, 20};</a:t>
            </a:r>
          </a:p>
          <a:p>
            <a:pPr marL="0" indent="0">
              <a:buNone/>
            </a:pPr>
            <a:r>
              <a:rPr lang="en-US" dirty="0"/>
              <a:t>int arr2 [] = arr.clone();</a:t>
            </a:r>
          </a:p>
          <a:p>
            <a:pPr marL="0" indent="0">
              <a:buNone/>
            </a:pPr>
            <a:r>
              <a:rPr lang="en-US" dirty="0"/>
              <a:t>System.out.println(arr.equals(arr2));</a:t>
            </a:r>
          </a:p>
          <a:p>
            <a:pPr marL="0" indent="0">
              <a:buNone/>
            </a:pPr>
            <a:r>
              <a:rPr lang="en-US" dirty="0"/>
              <a:t>System.out.println(arr1==arr2);</a:t>
            </a:r>
          </a:p>
          <a:p>
            <a:pPr marL="0" indent="0">
              <a:buNone/>
            </a:pPr>
            <a:r>
              <a:rPr lang="en-US" dirty="0"/>
              <a:t>Shallow compare:</a:t>
            </a:r>
          </a:p>
          <a:p>
            <a:pPr marL="0" indent="0">
              <a:buNone/>
            </a:pPr>
            <a:r>
              <a:rPr lang="en-US" dirty="0"/>
              <a:t>System.out.println(Arrays.equals(arr1, arr2));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False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False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arr1 and arr2 are two references to two different objects. So when we compare arr1 and arr2, two reference variables are compared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229106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(a) What is the difference between shallow and deep equality tests on Arrays in Java?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int arr1 [] =  {10, 20};</a:t>
            </a:r>
          </a:p>
          <a:p>
            <a:pPr marL="0" indent="0">
              <a:buNone/>
            </a:pPr>
            <a:r>
              <a:rPr lang="en-US" dirty="0"/>
              <a:t>int arr2 [] = {10, 20};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Shallow compare:</a:t>
            </a:r>
          </a:p>
          <a:p>
            <a:pPr marL="0" indent="0">
              <a:buNone/>
            </a:pPr>
            <a:r>
              <a:rPr lang="en-US" dirty="0"/>
              <a:t>System.out.println(Arrays.equals(arr1, arr2));  -&gt; </a:t>
            </a:r>
            <a:r>
              <a:rPr lang="en-US" dirty="0">
                <a:solidFill>
                  <a:srgbClr val="FF0000"/>
                </a:solidFill>
              </a:rPr>
              <a:t>True</a:t>
            </a:r>
          </a:p>
          <a:p>
            <a:pPr marL="0" indent="0">
              <a:buNone/>
            </a:pPr>
            <a:r>
              <a:rPr lang="en-US" dirty="0"/>
              <a:t>Arrays.equals() works fine and compares </a:t>
            </a:r>
            <a:r>
              <a:rPr lang="en-US" dirty="0">
                <a:solidFill>
                  <a:srgbClr val="FF0000"/>
                </a:solidFill>
              </a:rPr>
              <a:t>arrays contents.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What if the arrays contain arrays inside them or some other references which refer to different object but have same values. 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470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458" y="21715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(a) What is the difference between shallow and deep equality tests on Arrays in Java? 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450304"/>
            <a:ext cx="5430191" cy="3754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import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java.util.Arrays;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class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Test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{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public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static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void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main (String[] args) 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{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// inarr1 and inarr2 have same values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int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inarr1[] = {1, 2, 3};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int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inarr2[] = {1, 2, 3};   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Object[] arr1 = {inarr1};  // arr1 contains only one element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Object[] arr2 = {inarr2};  // arr2 also contains only one element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     if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(Arrays.equals(arr1, arr2))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    System.out.println("Same");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else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        System.out.println("Not same");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}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} </a:t>
            </a: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0763" y="5421853"/>
            <a:ext cx="51818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 Same</a:t>
            </a:r>
          </a:p>
          <a:p>
            <a:r>
              <a:rPr lang="en-US" dirty="0">
                <a:solidFill>
                  <a:srgbClr val="FF0000"/>
                </a:solidFill>
              </a:rPr>
              <a:t>So </a:t>
            </a:r>
            <a:r>
              <a:rPr lang="en-US" i="1" dirty="0">
                <a:solidFill>
                  <a:srgbClr val="FF0000"/>
                </a:solidFill>
              </a:rPr>
              <a:t>Arrays.equals()</a:t>
            </a:r>
            <a:r>
              <a:rPr lang="en-US" dirty="0">
                <a:solidFill>
                  <a:srgbClr val="FF0000"/>
                </a:solidFill>
              </a:rPr>
              <a:t> is not able to do deep comparison.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1"/>
          <p:cNvSpPr txBox="1">
            <a:spLocks noChangeArrowheads="1"/>
          </p:cNvSpPr>
          <p:nvPr/>
        </p:nvSpPr>
        <p:spPr bwMode="auto">
          <a:xfrm>
            <a:off x="6148129" y="1553263"/>
            <a:ext cx="5430191" cy="3754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import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java.util.Arrays;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class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Test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{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public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static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void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main (String[] args) 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{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// inarr1 and inarr2 have same values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int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inarr1[] = {1, 2, 3};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int</a:t>
            </a:r>
            <a:r>
              <a:rPr lang="en-US" altLang="en-US" sz="1400" b="1" dirty="0"/>
              <a:t> </a:t>
            </a:r>
            <a:r>
              <a:rPr lang="en-US" altLang="en-US" sz="1400" b="1" dirty="0">
                <a:latin typeface="Arial Unicode MS"/>
              </a:rPr>
              <a:t>inarr2[] = {1, 2, 3};   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Object[] arr1 = {inarr1};  // arr1 contains only one element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Object[] arr2 = {inarr2};  // arr2 also contains only one element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</a:t>
            </a:r>
            <a:r>
              <a:rPr lang="en-US" altLang="en-US" sz="1400" b="1" dirty="0">
                <a:solidFill>
                  <a:srgbClr val="FF0000"/>
                </a:solidFill>
                <a:latin typeface="Arial Unicode MS"/>
              </a:rPr>
              <a:t>if</a:t>
            </a:r>
            <a:r>
              <a:rPr lang="en-US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en-US" sz="1400" b="1" dirty="0">
                <a:solidFill>
                  <a:srgbClr val="FF0000"/>
                </a:solidFill>
                <a:latin typeface="Arial Unicode MS"/>
              </a:rPr>
              <a:t>(Arrays.deepEquals(arr1, arr2)) </a:t>
            </a:r>
            <a:endParaRPr lang="en-US" altLang="en-US" sz="1400" b="1" dirty="0">
              <a:solidFill>
                <a:srgbClr val="FF0000"/>
              </a:solidFill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    System.out.println("Same");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else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        System.out.println("Not same");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    } </a:t>
            </a:r>
            <a:endParaRPr lang="en-US" altLang="en-US" sz="1400" b="1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b="1" dirty="0">
                <a:latin typeface="Arial Unicode MS"/>
              </a:rPr>
              <a:t>} </a:t>
            </a:r>
            <a:endParaRPr lang="en-US" altLang="en-US" sz="3200" b="1" dirty="0">
              <a:latin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96452" y="5404740"/>
            <a:ext cx="53197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Same</a:t>
            </a:r>
          </a:p>
          <a:p>
            <a:r>
              <a:rPr lang="en-US" dirty="0">
                <a:solidFill>
                  <a:srgbClr val="FF0000"/>
                </a:solidFill>
              </a:rPr>
              <a:t>So </a:t>
            </a:r>
            <a:r>
              <a:rPr lang="en-US" i="1" dirty="0">
                <a:solidFill>
                  <a:srgbClr val="FF0000"/>
                </a:solidFill>
              </a:rPr>
              <a:t>Arrays.deepEquals()</a:t>
            </a:r>
            <a:r>
              <a:rPr lang="en-US" dirty="0">
                <a:solidFill>
                  <a:srgbClr val="FF0000"/>
                </a:solidFill>
              </a:rPr>
              <a:t> is  able to do deep comparison.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242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(b) How would you backup (copy) all elements of an array to a new array using a *single* Java statement?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      String [] arr = new String[3]; </a:t>
            </a:r>
          </a:p>
          <a:p>
            <a:pPr marL="0" indent="0">
              <a:buNone/>
            </a:pPr>
            <a:r>
              <a:rPr lang="en-US" dirty="0"/>
              <a:t>       for (int i=0; i&lt;3; i++) </a:t>
            </a:r>
          </a:p>
          <a:p>
            <a:pPr marL="0" indent="0">
              <a:buNone/>
            </a:pPr>
            <a:r>
              <a:rPr lang="en-US" dirty="0"/>
              <a:t>           arr[i] ="hello"; 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     String [] arr2 = arr.clone();</a:t>
            </a:r>
          </a:p>
          <a:p>
            <a:pPr marL="0" indent="0">
              <a:buNone/>
            </a:pPr>
            <a:r>
              <a:rPr lang="en-US" dirty="0"/>
              <a:t>      for (int i=0; i&lt;3; i++)  </a:t>
            </a:r>
          </a:p>
          <a:p>
            <a:pPr marL="0" indent="0">
              <a:buNone/>
            </a:pPr>
            <a:r>
              <a:rPr lang="en-US" dirty="0"/>
              <a:t>          System.out.println(arr2[i]); 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hello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hello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hello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23538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668" y="365125"/>
            <a:ext cx="11117132" cy="1325563"/>
          </a:xfrm>
        </p:spPr>
        <p:txBody>
          <a:bodyPr>
            <a:noAutofit/>
          </a:bodyPr>
          <a:lstStyle/>
          <a:p>
            <a:br>
              <a:rPr lang="en-US" sz="3200" dirty="0"/>
            </a:br>
            <a:r>
              <a:rPr lang="en-US" sz="3200" dirty="0"/>
              <a:t>(C) Provide an algorithm/pseudocode for finding the penultimate (second-last) node in a doubly linked list where the last node is indicated by a null next reference. </a:t>
            </a:r>
            <a:br>
              <a:rPr lang="en-US" sz="3200" dirty="0"/>
            </a:b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Node&lt;E&gt; first = head;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if (first==null || first.next==null)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 return null;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Node&lt;E&gt; second = fisrt.next;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while (second.next !=null)        {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 first = second;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second = second.next;        } 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return first;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472483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(d) Provide an algorithm/pseudocode to find the 𝑘th last element of a singly linked list starting with only the header sentinel?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34415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Node&lt;E&gt; fast = head;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i=1;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while(fast != null &amp;&amp; i&lt;k)         {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 fast=fast.next;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 i+=1;         }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if (fast==null)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return null;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Node&lt;E&gt; slow = head;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while (fast.next!=null)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{            slow = slow.next;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       fast = fast.next;                    }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return slow;</a:t>
            </a:r>
          </a:p>
        </p:txBody>
      </p:sp>
    </p:spTree>
    <p:extLst>
      <p:ext uri="{BB962C8B-B14F-4D97-AF65-F5344CB8AC3E}">
        <p14:creationId xmlns:p14="http://schemas.microsoft.com/office/powerpoint/2010/main" val="280051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(e) Which function has the similar profile (i.e., the same “shape”) in the log-log scale as it is in the classical y/x scale? </a:t>
            </a:r>
            <a:br>
              <a:rPr lang="en-US" dirty="0"/>
            </a:br>
            <a:r>
              <a:rPr lang="en-US" dirty="0"/>
              <a:t>Y=log(x), an Increasing function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747" y="2385013"/>
            <a:ext cx="4381500" cy="3533775"/>
          </a:xfrm>
        </p:spPr>
      </p:pic>
    </p:spTree>
    <p:extLst>
      <p:ext uri="{BB962C8B-B14F-4D97-AF65-F5344CB8AC3E}">
        <p14:creationId xmlns:p14="http://schemas.microsoft.com/office/powerpoint/2010/main" val="3211497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(f) How does one order these functions based on non-increasing asymptotic growth rates?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5797" y="2196563"/>
            <a:ext cx="11045448" cy="5896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06071" y="34639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236" y="4471326"/>
            <a:ext cx="2390800" cy="445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600" y="3863344"/>
            <a:ext cx="1223200" cy="410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586" y="3185412"/>
            <a:ext cx="917400" cy="4315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031" y="5789588"/>
            <a:ext cx="1779200" cy="4732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5797" y="5231488"/>
            <a:ext cx="722800" cy="43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51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1024</TotalTime>
  <Words>640</Words>
  <Application>Microsoft Office PowerPoint</Application>
  <PresentationFormat>Widescreen</PresentationFormat>
  <Paragraphs>114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 Unicode MS</vt:lpstr>
      <vt:lpstr>Arial</vt:lpstr>
      <vt:lpstr>Calibri</vt:lpstr>
      <vt:lpstr>Calibri Light</vt:lpstr>
      <vt:lpstr>Office Theme</vt:lpstr>
      <vt:lpstr>COSC 2430</vt:lpstr>
      <vt:lpstr>(a) What is the difference between shallow and deep equality tests on Arrays in Java?  </vt:lpstr>
      <vt:lpstr>(a) What is the difference between shallow and deep equality tests on Arrays in Java?  </vt:lpstr>
      <vt:lpstr>(a) What is the difference between shallow and deep equality tests on Arrays in Java?  </vt:lpstr>
      <vt:lpstr>(b) How would you backup (copy) all elements of an array to a new array using a *single* Java statement?  </vt:lpstr>
      <vt:lpstr> (C) Provide an algorithm/pseudocode for finding the penultimate (second-last) node in a doubly linked list where the last node is indicated by a null next reference.   </vt:lpstr>
      <vt:lpstr>   (d) Provide an algorithm/pseudocode to find the 𝑘th last element of a singly linked list starting with only the header sentinel?  </vt:lpstr>
      <vt:lpstr>   (e) Which function has the similar profile (i.e., the same “shape”) in the log-log scale as it is in the classical y/x scale?  Y=log(x), an Increasing function </vt:lpstr>
      <vt:lpstr>   (f) How does one order these functions based on non-increasing asymptotic growth rates?  </vt:lpstr>
      <vt:lpstr>R-5.3 Draw the recursion trace for the computation of power(2,5), using the traditional algorithm implemented in Code Fragment 5.8.</vt:lpstr>
      <vt:lpstr>R-5.4 Draw the recursion trace for the computation of power(2,18), using the repeated squaring algorithm, as implemented in Code Fragment 5.9.</vt:lpstr>
      <vt:lpstr>R-5.9 Develop a nonrecursive implementation of the version of the power method from Code Fragment 5.9 that uses repeated squaring.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Samples</dc:title>
  <dc:creator>marjan_h</dc:creator>
  <cp:lastModifiedBy>mj hosseinia</cp:lastModifiedBy>
  <cp:revision>116</cp:revision>
  <dcterms:created xsi:type="dcterms:W3CDTF">2018-11-12T01:29:14Z</dcterms:created>
  <dcterms:modified xsi:type="dcterms:W3CDTF">2018-11-18T02:16:30Z</dcterms:modified>
</cp:coreProperties>
</file>

<file path=docProps/thumbnail.jpeg>
</file>